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63" r:id="rId179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79" Type="http://schemas.openxmlformats.org/officeDocument/2006/relationships/slide" Target="slides/slide108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7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g33c5e4031bd_0_55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9" name="Google Shape;4679;g33c5e4031bd_0_5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64.png"/></Relationships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0" name="Shape 4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1" name="Google Shape;4681;p6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Why are goals important?</a:t>
            </a:r>
            <a:endParaRPr/>
          </a:p>
        </p:txBody>
      </p:sp>
      <p:sp>
        <p:nvSpPr>
          <p:cNvPr id="4682" name="Google Shape;4682;p6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They provide direction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They focus commitment 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They help us MAKE the future, rather than just letting it happen.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95% of people do not write down their goals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Write them? 85% higher chance of achievement</a:t>
            </a:r>
            <a:endParaRPr/>
          </a:p>
        </p:txBody>
      </p:sp>
      <p:pic>
        <p:nvPicPr>
          <p:cNvPr id="4683" name="Google Shape;4683;p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2675" y="139525"/>
            <a:ext cx="28575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6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6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6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6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6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